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Bien se nourrir, c'est prendre soin de soi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Coach en nutrition santé et cuisine saine — une approche globale, humaine et personnalisée pour retrouver énergie, équilibre et sérénité.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645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Prêt à transformer votre rapport à l'alimentation 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52222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Chaque parcours commence par une conversation. Ensemble, construisons une alimentation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savoureuse, consciente et durable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adaptée à qui vous êtes vraiment.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5121235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 Mon objectif est d'aider chacun à renouer avec une alimentation vivante, savoureuse et consciente, qui respecte le corps autant que le quotidien. »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866084"/>
            <a:ext cx="30480" cy="1599009"/>
          </a:xfrm>
          <a:prstGeom prst="rect">
            <a:avLst/>
          </a:prstGeom>
          <a:solidFill>
            <a:srgbClr val="4950BC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965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 parcours forgé par l'expérience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7737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Tout a commencé par une épreuve personnelle : 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maladie de Crohn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Face à cette réalité, j'ai été contraint de repenser entièrement mon rapport à l'alimentation — à l'écouter, à l'apprivoiser, à la réinventer.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2123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À force de recherche et d'expérimentation, j'ai transformé cette contrainte en force. Une cuisine adaptée et équilibrée peut véritablement changer une vie.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5730"/>
            <a:ext cx="68195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Une conviction profonde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79821"/>
            <a:ext cx="8284131" cy="45188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79104" y="3085624"/>
            <a:ext cx="38650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 Une cuisine adaptée et équilibrée peut véritablement changer la vie. »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9638943" y="3085624"/>
            <a:ext cx="30480" cy="725805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9638943" y="4066580"/>
            <a:ext cx="420516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 n'est pas un slogan — c'est une expérience vécue. Chaque recommandation que j'apporte est ancrée dans une connaissance réelle, intime, de ce que signifie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manger pour guérir, pour vivre, pour s'épanouir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3983"/>
            <a:ext cx="81929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Mon rôle : vous accompagner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463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J'accompagne hommes et femmes désireux de retrouver énergie, équilibre et sérénité à travers une approche complète et bienveillante.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27346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28224" y="37617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948827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8224" y="46690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Écoute active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159454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Chaque parcours est unique. Je prends le temps de comprendre votre réalité, vos habitudes et vos objectifs.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527346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51396" y="37617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948827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1396" y="46690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Bienveillance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1396" y="5159454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Sans jugement, avec respect et encouragement, à chaque étape de votre transformation.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527346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74568" y="37617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948827"/>
            <a:ext cx="306110" cy="30611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74568" y="46690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Durabilité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74568" y="5159454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 habitudes alimentaires qui s'inscrivent dans le long terme, adaptées à votre rythme de vie.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8599884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Une approche globale et personnalisée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444240"/>
            <a:ext cx="2548533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Trois piliers fondateurs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543205" y="3870603"/>
            <a:ext cx="6015395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Mes programmes alimentaires sont construits sur une promesse simple : que manger sainement soit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une source de plaisir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non de frustration.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7543205" y="4779526"/>
            <a:ext cx="6015395" cy="880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Plaisir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des recettes savoureuses qui donnent envie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Santé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fondé sur des bases nutritionnelles solides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Durabilité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des habitudes tenables sur le long terme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025" y="684014"/>
            <a:ext cx="5493425" cy="686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Pour qui ?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769025" y="1689854"/>
            <a:ext cx="7605951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 accompagnement s'adresse à toute personne souhaitant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renouer avec une alimentation vivante et consciente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quelle que soit sa situation de départ.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69025" y="2967633"/>
            <a:ext cx="3696533" cy="2701766"/>
          </a:xfrm>
          <a:prstGeom prst="roundRect">
            <a:avLst>
              <a:gd name="adj" fmla="val 3416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9175" y="3217783"/>
            <a:ext cx="2783205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Contraintes de santé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19175" y="3688675"/>
            <a:ext cx="3196233" cy="1730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Maladies digestives, intolérances, pathologies chroniques — je conçois des programmes adaptés à votre condition.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78323" y="2967633"/>
            <a:ext cx="3696653" cy="2701766"/>
          </a:xfrm>
          <a:prstGeom prst="roundRect">
            <a:avLst>
              <a:gd name="adj" fmla="val 3416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28473" y="3217783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Manque de temps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4928473" y="3688675"/>
            <a:ext cx="3196352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 solutions concrètes pour manger équilibré même avec un agenda chargé, sans sacrifier la qualité.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69025" y="5882164"/>
            <a:ext cx="7605951" cy="1663422"/>
          </a:xfrm>
          <a:prstGeom prst="roundRect">
            <a:avLst>
              <a:gd name="adj" fmla="val 5548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19175" y="6132314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Budget maîtrisé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1019175" y="6603206"/>
            <a:ext cx="710565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Bien manger ne doit pas être un luxe. J'adapte mes recommandations à votre réalité financière.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1460" y="548640"/>
            <a:ext cx="9123045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Comment se déroule l'accompagnement ?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1648" y="1379220"/>
            <a:ext cx="11126867" cy="58934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92212" y="5591272"/>
            <a:ext cx="2751102" cy="343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Bilan initial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3096578" y="6032977"/>
            <a:ext cx="2946736" cy="48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9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Écoute, habitudes et contexte santé.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2020592" y="1784817"/>
            <a:ext cx="2946736" cy="687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Programme personnalisé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2020592" y="2570409"/>
            <a:ext cx="2946736" cy="48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9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 nutrition adapté à vos besoins.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8623237" y="2128704"/>
            <a:ext cx="2751102" cy="343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Suivi régulier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8623237" y="2570409"/>
            <a:ext cx="2946736" cy="48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Bilans fréquents, ajustements et soutien.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9662542" y="5591463"/>
            <a:ext cx="2751103" cy="343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Autonomie durable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9662542" y="6033168"/>
            <a:ext cx="2946736" cy="48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Habitudes durables et choix alimentaires confiants.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201460" y="7428428"/>
            <a:ext cx="12227362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parcours structuré, évolutif et humain — conçu pour vous rendre autonome, pas dépendant.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6899"/>
            <a:ext cx="94708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Une cuisine vivante et savoureuse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19306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93456"/>
            <a:ext cx="28611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Alimentation vivante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28387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 aliments bruts, peu transformés, riches en nutriments essentiels pour nourrir le corps en profondeur.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019306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793456"/>
            <a:ext cx="28428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Cuisine du quotidien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28387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 recettes accessibles, conçues pour être intégrées facilement dans votre routine sans effort excessif.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019306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793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Saveurs &amp; équilibre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28387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Parce qu'un repas sain doit aussi être un plaisir — arômes, textures et couleurs au cœur de chaque assiette.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19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 que vous gagnez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3773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100%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Personnalisé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359950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Chaque programme est conçu spécifiquement pour vous, votre corps, votre rythme.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283773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0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Privation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435995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Aucune restriction arbitraire — l'équilibre, pas l'interdit.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283773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Objectif central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435995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Vous reconnecter à une alimentation qui respecte votre corps et votre vie.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703808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B6FCB8"/>
          </a:solidFill>
          <a:ln/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6047899"/>
            <a:ext cx="283488" cy="22681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30906" y="5987296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Retrouvez énergie, clarté mentale et sérénité — durablement et avec plaisir.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2026-04-27T17:48:08Z</dcterms:created>
  <dcterms:modified xsi:type="dcterms:W3CDTF">2026-04-27T17:48:08Z</dcterms:modified>
</cp:coreProperties>
</file>